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62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6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E99B64C-CA8B-4170-A21C-1D9670AB7B7E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EED8449-C897-4EF2-8E05-05068E4DDC9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862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B64C-CA8B-4170-A21C-1D9670AB7B7E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8449-C897-4EF2-8E05-05068E4DDC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7040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B64C-CA8B-4170-A21C-1D9670AB7B7E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8449-C897-4EF2-8E05-05068E4DDC9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007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B64C-CA8B-4170-A21C-1D9670AB7B7E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8449-C897-4EF2-8E05-05068E4DDC9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534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B64C-CA8B-4170-A21C-1D9670AB7B7E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8449-C897-4EF2-8E05-05068E4DDC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138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B64C-CA8B-4170-A21C-1D9670AB7B7E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8449-C897-4EF2-8E05-05068E4DDC9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982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B64C-CA8B-4170-A21C-1D9670AB7B7E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8449-C897-4EF2-8E05-05068E4DDC9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346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B64C-CA8B-4170-A21C-1D9670AB7B7E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8449-C897-4EF2-8E05-05068E4DDC9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487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B64C-CA8B-4170-A21C-1D9670AB7B7E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8449-C897-4EF2-8E05-05068E4DDC9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068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B64C-CA8B-4170-A21C-1D9670AB7B7E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8449-C897-4EF2-8E05-05068E4DDC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65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B64C-CA8B-4170-A21C-1D9670AB7B7E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8449-C897-4EF2-8E05-05068E4DDC9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666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B64C-CA8B-4170-A21C-1D9670AB7B7E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8449-C897-4EF2-8E05-05068E4DDC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62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B64C-CA8B-4170-A21C-1D9670AB7B7E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8449-C897-4EF2-8E05-05068E4DDC9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586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B64C-CA8B-4170-A21C-1D9670AB7B7E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8449-C897-4EF2-8E05-05068E4DDC9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22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B64C-CA8B-4170-A21C-1D9670AB7B7E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8449-C897-4EF2-8E05-05068E4DDC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892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B64C-CA8B-4170-A21C-1D9670AB7B7E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8449-C897-4EF2-8E05-05068E4DDC9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765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B64C-CA8B-4170-A21C-1D9670AB7B7E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8449-C897-4EF2-8E05-05068E4DDC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69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99B64C-CA8B-4170-A21C-1D9670AB7B7E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EED8449-C897-4EF2-8E05-05068E4DDC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36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static.comicvine.com/uploads/original/11126/111266665/4954518-marvel_wallpaper_heroes_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357" y1="18667" x2="27143" y2="26889"/>
                        <a14:foregroundMark x1="20357" y1="19000" x2="21357" y2="29111"/>
                        <a14:foregroundMark x1="93857" y1="16556" x2="97143" y2="15333"/>
                        <a14:foregroundMark x1="35929" y1="23556" x2="34429" y2="24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57" y="1353410"/>
            <a:ext cx="7811673" cy="4394067"/>
          </a:xfrm>
          <a:prstGeom prst="rect">
            <a:avLst/>
          </a:prstGeom>
          <a:noFill/>
          <a:effectLst>
            <a:reflection endPos="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 rot="20766942">
            <a:off x="-546593" y="275169"/>
            <a:ext cx="3852500" cy="803072"/>
          </a:xfrm>
        </p:spPr>
        <p:txBody>
          <a:bodyPr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第五組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663" y="4899652"/>
            <a:ext cx="2583766" cy="8478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 rot="20695167">
            <a:off x="-323561" y="745622"/>
            <a:ext cx="620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/>
              <a:t>紀</a:t>
            </a:r>
            <a:r>
              <a:rPr lang="zh-TW" altLang="en-US" sz="2800" dirty="0"/>
              <a:t>廷</a:t>
            </a:r>
            <a:r>
              <a:rPr lang="zh-TW" altLang="en-US" sz="2800" dirty="0" smtClean="0"/>
              <a:t>謂、黃</a:t>
            </a:r>
            <a:r>
              <a:rPr lang="zh-TW" altLang="en-US" sz="2800" dirty="0"/>
              <a:t>俊</a:t>
            </a:r>
            <a:r>
              <a:rPr lang="zh-TW" altLang="en-US" sz="2800" dirty="0" smtClean="0"/>
              <a:t>筌、林</a:t>
            </a:r>
            <a:r>
              <a:rPr lang="zh-TW" altLang="en-US" sz="2800" dirty="0"/>
              <a:t>軒</a:t>
            </a:r>
            <a:r>
              <a:rPr lang="zh-TW" altLang="en-US" sz="2800" dirty="0" smtClean="0"/>
              <a:t>瑞、彭彥雄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7519429" y="6057781"/>
            <a:ext cx="277672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+mn-ea"/>
              </a:rPr>
              <a:t>指導老師</a:t>
            </a:r>
            <a:r>
              <a:rPr lang="en-US" altLang="zh-TW" sz="2800" dirty="0" smtClean="0">
                <a:latin typeface="+mn-ea"/>
              </a:rPr>
              <a:t>:</a:t>
            </a:r>
            <a:r>
              <a:rPr lang="zh-TW" altLang="en-US" sz="2800" dirty="0" smtClean="0">
                <a:latin typeface="+mn-ea"/>
              </a:rPr>
              <a:t>吳柏翰</a:t>
            </a:r>
            <a:endParaRPr lang="zh-TW" altLang="en-US" sz="2800" dirty="0">
              <a:latin typeface="+mn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454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網站截</a:t>
            </a:r>
            <a:r>
              <a:rPr lang="zh-TW" altLang="en-US" dirty="0"/>
              <a:t>圖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601244"/>
            <a:ext cx="4438597" cy="264321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01" y="2601244"/>
            <a:ext cx="4438597" cy="266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4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網站截</a:t>
            </a:r>
            <a:r>
              <a:rPr lang="zh-TW" altLang="en-US" dirty="0"/>
              <a:t>圖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601244"/>
            <a:ext cx="4438597" cy="266956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01" y="2601244"/>
            <a:ext cx="4438597" cy="266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8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網站截</a:t>
            </a:r>
            <a:r>
              <a:rPr lang="zh-TW" altLang="en-US" dirty="0"/>
              <a:t>圖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601244"/>
            <a:ext cx="4438597" cy="26695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01" y="2601244"/>
            <a:ext cx="4438597" cy="266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2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網站截</a:t>
            </a:r>
            <a:r>
              <a:rPr lang="zh-TW" altLang="en-US" dirty="0"/>
              <a:t>圖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601244"/>
            <a:ext cx="4438597" cy="266956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01" y="2601243"/>
            <a:ext cx="4438597" cy="266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6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網站截</a:t>
            </a:r>
            <a:r>
              <a:rPr lang="zh-TW" altLang="en-US" dirty="0"/>
              <a:t>圖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601243"/>
            <a:ext cx="4438597" cy="26695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01" y="2601243"/>
            <a:ext cx="4438597" cy="266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6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謝謝大家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380" y="2063839"/>
            <a:ext cx="5645239" cy="423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自評分數與</a:t>
            </a:r>
            <a:r>
              <a:rPr lang="zh-TW" altLang="en-US" dirty="0"/>
              <a:t>心得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4844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/>
              <a:t>黃俊筌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zh-TW" altLang="en-US" dirty="0" smtClean="0"/>
              <a:t>大</a:t>
            </a:r>
            <a:r>
              <a:rPr lang="zh-TW" altLang="en-US" dirty="0"/>
              <a:t>二的時候沒有修到這門課，不過聽同學們都說</a:t>
            </a:r>
            <a:r>
              <a:rPr lang="zh-TW" altLang="en-US" dirty="0" smtClean="0"/>
              <a:t>這堂課</a:t>
            </a:r>
            <a:r>
              <a:rPr lang="zh-TW" altLang="en-US" dirty="0"/>
              <a:t>真的可以學到很多很實用作網頁的知識，所以就來修了這門課，剛好專題也有用到一點網頁的東西，所以這門課真的對我受益良多，這次的期末網頁我們做了有關電影介紹的網頁，因為我們的組員都蠻喜歡看電影的，不過因為中間有缺課的關西，很多東西沒有學的完整，導製作網頁時很多想做的東西變得寸步難行。因為這門課能讓我從不會寫網頁，到能夠架出一個簡易的網頁，讓我非常的開心</a:t>
            </a:r>
            <a:r>
              <a:rPr lang="zh-TW" altLang="en-US" dirty="0" smtClean="0"/>
              <a:t>。</a:t>
            </a:r>
            <a:r>
              <a:rPr lang="en-US" altLang="zh-TW" dirty="0" smtClean="0"/>
              <a:t>(70)</a:t>
            </a:r>
            <a:endParaRPr lang="en-US" altLang="zh-TW" dirty="0"/>
          </a:p>
          <a:p>
            <a:pPr>
              <a:lnSpc>
                <a:spcPct val="120000"/>
              </a:lnSpc>
            </a:pP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7098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自評分數與</a:t>
            </a:r>
            <a:r>
              <a:rPr lang="zh-TW" altLang="en-US" dirty="0"/>
              <a:t>心得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2556932"/>
            <a:ext cx="9819067" cy="354844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/>
              <a:t>彭彥</a:t>
            </a:r>
            <a:r>
              <a:rPr lang="zh-TW" altLang="en-US" dirty="0"/>
              <a:t>雄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zh-TW" altLang="en-US" dirty="0"/>
              <a:t>這次網頁製作的課程第一次接觸了</a:t>
            </a:r>
            <a:r>
              <a:rPr lang="en-US" altLang="zh-TW" dirty="0"/>
              <a:t>html</a:t>
            </a:r>
            <a:r>
              <a:rPr lang="zh-TW" altLang="en-US" dirty="0"/>
              <a:t>，因為很不熟，所以覺得很</a:t>
            </a:r>
            <a:r>
              <a:rPr lang="zh-TW" altLang="en-US" dirty="0" smtClean="0"/>
              <a:t>難，</a:t>
            </a:r>
            <a:r>
              <a:rPr lang="zh-TW" altLang="en-US" dirty="0"/>
              <a:t>但是感覺很新奇，原來網頁的形成是這樣的</a:t>
            </a:r>
            <a:r>
              <a:rPr lang="zh-TW" altLang="en-US" dirty="0" smtClean="0"/>
              <a:t>。我們</a:t>
            </a:r>
            <a:r>
              <a:rPr lang="zh-TW" altLang="en-US" dirty="0"/>
              <a:t>這組的主題是電影的介紹，在過程中學到了很多，跟組員之間互相交換意見，大家的意見合在一起做出了網頁</a:t>
            </a:r>
            <a:r>
              <a:rPr lang="zh-TW" altLang="en-US" dirty="0" smtClean="0"/>
              <a:t>，感覺</a:t>
            </a:r>
            <a:r>
              <a:rPr lang="zh-TW" altLang="en-US" dirty="0"/>
              <a:t>很棒，雖然做的比較簡略，但是大家都盡力了，感謝</a:t>
            </a:r>
            <a:r>
              <a:rPr lang="en-US" altLang="zh-TW" dirty="0"/>
              <a:t>Jerry</a:t>
            </a:r>
            <a:r>
              <a:rPr lang="zh-TW" altLang="en-US" dirty="0"/>
              <a:t>老師教我們網頁的寫法。</a:t>
            </a:r>
            <a:r>
              <a:rPr lang="en-US" altLang="zh-TW" dirty="0" smtClean="0"/>
              <a:t>(70)</a:t>
            </a:r>
            <a:endParaRPr lang="en-US" altLang="zh-TW" dirty="0"/>
          </a:p>
          <a:p>
            <a:pPr>
              <a:lnSpc>
                <a:spcPct val="120000"/>
              </a:lnSpc>
            </a:pP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524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自評分數與</a:t>
            </a:r>
            <a:r>
              <a:rPr lang="zh-TW" altLang="en-US" dirty="0"/>
              <a:t>心得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2556932"/>
            <a:ext cx="9819067" cy="354844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/>
              <a:t>紀廷</a:t>
            </a:r>
            <a:r>
              <a:rPr lang="zh-TW" altLang="en-US" dirty="0"/>
              <a:t>謂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zh-TW" altLang="en-US" dirty="0"/>
              <a:t>網頁製作幾乎是大家必備的技能，因為我連最基本的基礎也沒有，因此選了屬於入門的這堂課。起初我連前端後端也不知道是甚麼，但經過一些洗禮後開始懂得</a:t>
            </a:r>
            <a:r>
              <a:rPr lang="en-US" altLang="zh-TW" dirty="0"/>
              <a:t>HTML</a:t>
            </a:r>
            <a:r>
              <a:rPr lang="zh-TW" altLang="en-US" dirty="0"/>
              <a:t>以及</a:t>
            </a:r>
            <a:r>
              <a:rPr lang="en-US" altLang="zh-TW" dirty="0"/>
              <a:t>Bootstrap</a:t>
            </a:r>
            <a:r>
              <a:rPr lang="zh-TW" altLang="en-US" dirty="0"/>
              <a:t>和一些前端美編之類的寫法，但也因為自己有缺課，對於後端還是一竅不通，但因為修了這門課，讓我對於網頁製作，開始有了起步</a:t>
            </a:r>
            <a:r>
              <a:rPr lang="zh-TW" altLang="en-US" dirty="0" smtClean="0"/>
              <a:t>。</a:t>
            </a:r>
            <a:r>
              <a:rPr lang="en-US" altLang="zh-TW" dirty="0" smtClean="0"/>
              <a:t>(65)</a:t>
            </a:r>
            <a:endParaRPr lang="en-US" altLang="zh-TW" dirty="0"/>
          </a:p>
          <a:p>
            <a:pPr>
              <a:lnSpc>
                <a:spcPct val="120000"/>
              </a:lnSpc>
            </a:pP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916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自評分數與</a:t>
            </a:r>
            <a:r>
              <a:rPr lang="zh-TW" altLang="en-US" dirty="0"/>
              <a:t>心得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2556932"/>
            <a:ext cx="9819067" cy="354844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/>
              <a:t>林</a:t>
            </a:r>
            <a:r>
              <a:rPr lang="zh-TW" altLang="en-US" dirty="0"/>
              <a:t>軒</a:t>
            </a:r>
            <a:r>
              <a:rPr lang="zh-TW" altLang="en-US" dirty="0" smtClean="0"/>
              <a:t>瑞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zh-TW" altLang="en-US" dirty="0" smtClean="0"/>
              <a:t>當初是覺得能夠自己架設簡易的網站，學習一些製作網頁方面的技術，對我來說是有趣的。在還沒修這堂課前，我連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css</a:t>
            </a:r>
            <a:r>
              <a:rPr lang="zh-TW" altLang="en-US" dirty="0" smtClean="0"/>
              <a:t>都只是聽過但完全不了解是在做什麼。上完這學期的課之後，我對這些已有初步的了解以及認識。雖然說後端這方面的東西對我來說還是有點艱深，但透過這學期的課，我想會繼續充實自己，好好學習自己還不會的。謝謝</a:t>
            </a:r>
            <a:r>
              <a:rPr lang="en-US" altLang="zh-TW" dirty="0" smtClean="0"/>
              <a:t>Jerry</a:t>
            </a:r>
            <a:r>
              <a:rPr lang="zh-TW" altLang="en-US" dirty="0" smtClean="0"/>
              <a:t>老師。</a:t>
            </a:r>
            <a:r>
              <a:rPr lang="en-US" altLang="zh-TW" dirty="0" smtClean="0"/>
              <a:t>(65)</a:t>
            </a:r>
          </a:p>
          <a:p>
            <a:pPr>
              <a:lnSpc>
                <a:spcPct val="120000"/>
              </a:lnSpc>
            </a:pPr>
            <a:endParaRPr lang="en-US" altLang="zh-TW" dirty="0" smtClean="0"/>
          </a:p>
          <a:p>
            <a:pPr>
              <a:lnSpc>
                <a:spcPct val="120000"/>
              </a:lnSpc>
            </a:pPr>
            <a:endParaRPr lang="en-US" altLang="zh-TW" dirty="0" smtClean="0"/>
          </a:p>
          <a:p>
            <a:pPr>
              <a:lnSpc>
                <a:spcPct val="120000"/>
              </a:lnSpc>
            </a:pPr>
            <a:endParaRPr lang="en-US" altLang="zh-TW" dirty="0" smtClean="0"/>
          </a:p>
          <a:p>
            <a:pPr>
              <a:lnSpc>
                <a:spcPct val="120000"/>
              </a:lnSpc>
            </a:pP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923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背景動機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2" y="2838286"/>
            <a:ext cx="9601196" cy="331893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TW" dirty="0" smtClean="0"/>
              <a:t>	</a:t>
            </a:r>
            <a:r>
              <a:rPr lang="zh-TW" altLang="en-US" dirty="0" smtClean="0">
                <a:latin typeface="+mj-ea"/>
                <a:ea typeface="+mj-ea"/>
              </a:rPr>
              <a:t>普遍各年齡層的族群大多都愛看電影，但有時卻又不知道該看什麼片，會不會花錢欣賞到沒什麼內容的地雷片，因此建立這個網站，針對院線片作介紹，同時又不會雷到劇情，提供給欲前往電影院看電影的人一個參考的平台。可以迅速的了解到最近的熱門電影。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4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E7DFDD"/>
              </a:clrFrom>
              <a:clrTo>
                <a:srgbClr val="E7DF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715" y="2557463"/>
            <a:ext cx="7005649" cy="3572881"/>
          </a:xfrm>
        </p:spPr>
      </p:pic>
    </p:spTree>
    <p:extLst>
      <p:ext uri="{BB962C8B-B14F-4D97-AF65-F5344CB8AC3E}">
        <p14:creationId xmlns:p14="http://schemas.microsoft.com/office/powerpoint/2010/main" val="218399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網站介紹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+mj-ea"/>
                <a:ea typeface="+mj-ea"/>
              </a:rPr>
              <a:t>提供最近上映以及即將上映的電影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+mj-ea"/>
                <a:ea typeface="+mj-ea"/>
              </a:rPr>
              <a:t>依照最近上映電影的類型，分類做介紹。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+mj-ea"/>
                <a:ea typeface="+mj-ea"/>
              </a:rPr>
              <a:t>提供各個電影的預告片、演員資料、上映日期。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814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網站規劃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+mj-ea"/>
                <a:ea typeface="+mj-ea"/>
              </a:rPr>
              <a:t>我們希望有現正熱映中的電影與即將上映的電影介紹，且分成喜劇片，動作片，愛情片，恐怖片，科幻片這幾種比較常分出來的種類。且可以在各個電影介紹中回到首頁，以利於選擇其他的電影。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713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團隊分工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dirty="0" smtClean="0">
                <a:latin typeface="+mj-ea"/>
                <a:ea typeface="+mj-ea"/>
              </a:rPr>
              <a:t>組長：黃俊筌</a:t>
            </a:r>
            <a:r>
              <a:rPr lang="en-US" altLang="zh-TW" dirty="0" smtClean="0">
                <a:latin typeface="+mj-ea"/>
                <a:ea typeface="+mj-ea"/>
              </a:rPr>
              <a:t>-</a:t>
            </a:r>
            <a:r>
              <a:rPr lang="zh-TW" altLang="en-US" dirty="0" smtClean="0">
                <a:latin typeface="+mj-ea"/>
                <a:ea typeface="+mj-ea"/>
              </a:rPr>
              <a:t>負責整合網頁與部分電影資料</a:t>
            </a: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 smtClean="0">
                <a:latin typeface="+mj-ea"/>
                <a:ea typeface="+mj-ea"/>
              </a:rPr>
              <a:t>組員</a:t>
            </a:r>
            <a:r>
              <a:rPr lang="zh-TW" altLang="en-US" dirty="0">
                <a:latin typeface="+mj-ea"/>
              </a:rPr>
              <a:t>：</a:t>
            </a:r>
            <a:r>
              <a:rPr lang="zh-TW" altLang="en-US" dirty="0" smtClean="0">
                <a:latin typeface="+mj-ea"/>
                <a:ea typeface="+mj-ea"/>
              </a:rPr>
              <a:t>紀廷謂</a:t>
            </a:r>
            <a:r>
              <a:rPr lang="en-US" altLang="zh-TW" dirty="0" smtClean="0">
                <a:latin typeface="+mj-ea"/>
                <a:ea typeface="+mj-ea"/>
              </a:rPr>
              <a:t>-</a:t>
            </a:r>
            <a:r>
              <a:rPr lang="zh-TW" altLang="en-US" dirty="0" smtClean="0">
                <a:latin typeface="+mj-ea"/>
                <a:ea typeface="+mj-ea"/>
              </a:rPr>
              <a:t>負責動作片與 </a:t>
            </a:r>
            <a:r>
              <a:rPr lang="en-US" altLang="zh-TW" dirty="0" err="1" smtClean="0">
                <a:latin typeface="+mj-ea"/>
                <a:ea typeface="+mj-ea"/>
              </a:rPr>
              <a:t>css</a:t>
            </a:r>
            <a:r>
              <a:rPr lang="zh-TW" altLang="en-US" dirty="0" smtClean="0">
                <a:latin typeface="+mj-ea"/>
                <a:ea typeface="+mj-ea"/>
              </a:rPr>
              <a:t> 編寫、美化</a:t>
            </a:r>
            <a:r>
              <a:rPr lang="zh-TW" altLang="en-US" dirty="0">
                <a:latin typeface="+mj-ea"/>
                <a:ea typeface="+mj-ea"/>
              </a:rPr>
              <a:t>按鈕</a:t>
            </a: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 smtClean="0">
                <a:latin typeface="+mj-ea"/>
                <a:ea typeface="+mj-ea"/>
              </a:rPr>
              <a:t>組員</a:t>
            </a:r>
            <a:r>
              <a:rPr lang="zh-TW" altLang="en-US" dirty="0">
                <a:latin typeface="+mj-ea"/>
              </a:rPr>
              <a:t>：</a:t>
            </a:r>
            <a:r>
              <a:rPr lang="zh-TW" altLang="en-US" dirty="0" smtClean="0">
                <a:latin typeface="+mj-ea"/>
                <a:ea typeface="+mj-ea"/>
              </a:rPr>
              <a:t>彭彥雄</a:t>
            </a:r>
            <a:r>
              <a:rPr lang="en-US" altLang="zh-TW" dirty="0" smtClean="0">
                <a:latin typeface="+mj-ea"/>
                <a:ea typeface="+mj-ea"/>
              </a:rPr>
              <a:t>-</a:t>
            </a:r>
            <a:r>
              <a:rPr lang="zh-TW" altLang="en-US" dirty="0" smtClean="0">
                <a:latin typeface="+mj-ea"/>
                <a:ea typeface="+mj-ea"/>
              </a:rPr>
              <a:t>負責</a:t>
            </a:r>
            <a:r>
              <a:rPr lang="zh-TW" altLang="en-US" dirty="0">
                <a:latin typeface="+mj-ea"/>
                <a:ea typeface="+mj-ea"/>
              </a:rPr>
              <a:t>科幻片</a:t>
            </a:r>
            <a:r>
              <a:rPr lang="zh-TW" altLang="en-US" dirty="0" smtClean="0">
                <a:latin typeface="+mj-ea"/>
                <a:ea typeface="+mj-ea"/>
              </a:rPr>
              <a:t>與 </a:t>
            </a:r>
            <a:r>
              <a:rPr lang="en-US" altLang="zh-TW" dirty="0" err="1" smtClean="0">
                <a:latin typeface="+mj-ea"/>
                <a:ea typeface="+mj-ea"/>
              </a:rPr>
              <a:t>css</a:t>
            </a:r>
            <a:r>
              <a:rPr lang="zh-TW" altLang="en-US" dirty="0" smtClean="0">
                <a:latin typeface="+mj-ea"/>
                <a:ea typeface="+mj-ea"/>
              </a:rPr>
              <a:t> 編寫、</a:t>
            </a:r>
            <a:r>
              <a:rPr lang="en-US" altLang="zh-TW" dirty="0" err="1" smtClean="0">
                <a:latin typeface="+mj-ea"/>
                <a:ea typeface="+mj-ea"/>
              </a:rPr>
              <a:t>ppt</a:t>
            </a: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 smtClean="0">
                <a:latin typeface="+mj-ea"/>
                <a:ea typeface="+mj-ea"/>
              </a:rPr>
              <a:t>組員</a:t>
            </a:r>
            <a:r>
              <a:rPr lang="zh-TW" altLang="en-US" dirty="0">
                <a:latin typeface="+mj-ea"/>
              </a:rPr>
              <a:t>：</a:t>
            </a:r>
            <a:r>
              <a:rPr lang="zh-TW" altLang="en-US" dirty="0" smtClean="0">
                <a:latin typeface="+mj-ea"/>
                <a:ea typeface="+mj-ea"/>
              </a:rPr>
              <a:t>林</a:t>
            </a:r>
            <a:r>
              <a:rPr lang="zh-TW" altLang="en-US" dirty="0">
                <a:latin typeface="+mj-ea"/>
                <a:ea typeface="+mj-ea"/>
              </a:rPr>
              <a:t>軒</a:t>
            </a:r>
            <a:r>
              <a:rPr lang="zh-TW" altLang="en-US" dirty="0" smtClean="0">
                <a:latin typeface="+mj-ea"/>
                <a:ea typeface="+mj-ea"/>
              </a:rPr>
              <a:t>瑞</a:t>
            </a:r>
            <a:r>
              <a:rPr lang="en-US" altLang="zh-TW" dirty="0" smtClean="0">
                <a:latin typeface="+mj-ea"/>
                <a:ea typeface="+mj-ea"/>
              </a:rPr>
              <a:t>-</a:t>
            </a:r>
            <a:r>
              <a:rPr lang="zh-TW" altLang="en-US" dirty="0">
                <a:latin typeface="+mj-ea"/>
                <a:ea typeface="+mj-ea"/>
              </a:rPr>
              <a:t>負責喜劇片</a:t>
            </a:r>
            <a:r>
              <a:rPr lang="zh-TW" altLang="en-US" dirty="0" smtClean="0">
                <a:latin typeface="+mj-ea"/>
                <a:ea typeface="+mj-ea"/>
              </a:rPr>
              <a:t>與 </a:t>
            </a:r>
            <a:r>
              <a:rPr lang="en-US" altLang="zh-TW" dirty="0" err="1" smtClean="0">
                <a:latin typeface="+mj-ea"/>
                <a:ea typeface="+mj-ea"/>
              </a:rPr>
              <a:t>css</a:t>
            </a:r>
            <a:r>
              <a:rPr lang="zh-TW" altLang="en-US" dirty="0" smtClean="0">
                <a:latin typeface="+mj-ea"/>
                <a:ea typeface="+mj-ea"/>
              </a:rPr>
              <a:t> 編寫、</a:t>
            </a:r>
            <a:r>
              <a:rPr lang="en-US" altLang="zh-TW" dirty="0" err="1" smtClean="0">
                <a:latin typeface="+mj-ea"/>
                <a:ea typeface="+mj-ea"/>
              </a:rPr>
              <a:t>ppt</a:t>
            </a:r>
            <a:endParaRPr lang="en-US" altLang="zh-TW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911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開發進度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4844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dirty="0" smtClean="0">
                <a:latin typeface="+mj-ea"/>
                <a:ea typeface="+mj-ea"/>
              </a:rPr>
              <a:t>5/6</a:t>
            </a:r>
            <a:r>
              <a:rPr lang="zh-TW" altLang="en-US" dirty="0" smtClean="0">
                <a:latin typeface="+mj-ea"/>
                <a:ea typeface="+mj-ea"/>
              </a:rPr>
              <a:t>   已經想好了開發動機與方向，正要著手於建立網站中。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TW" dirty="0" smtClean="0">
                <a:latin typeface="+mj-ea"/>
                <a:ea typeface="+mj-ea"/>
              </a:rPr>
              <a:t>5/13</a:t>
            </a:r>
            <a:r>
              <a:rPr lang="zh-TW" altLang="en-US" dirty="0" smtClean="0">
                <a:latin typeface="+mj-ea"/>
                <a:ea typeface="+mj-ea"/>
              </a:rPr>
              <a:t> 規劃好了網站需要的資料。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TW" dirty="0" smtClean="0">
                <a:latin typeface="+mj-ea"/>
                <a:ea typeface="+mj-ea"/>
              </a:rPr>
              <a:t>5/20</a:t>
            </a:r>
            <a:r>
              <a:rPr lang="zh-TW" altLang="en-US" dirty="0" smtClean="0">
                <a:latin typeface="+mj-ea"/>
                <a:ea typeface="+mj-ea"/>
              </a:rPr>
              <a:t> 網站介面架構完成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TW" dirty="0" smtClean="0">
                <a:latin typeface="+mj-ea"/>
                <a:ea typeface="+mj-ea"/>
              </a:rPr>
              <a:t>5/27</a:t>
            </a:r>
            <a:r>
              <a:rPr lang="zh-TW" altLang="en-US" dirty="0" smtClean="0">
                <a:latin typeface="+mj-ea"/>
                <a:ea typeface="+mj-ea"/>
              </a:rPr>
              <a:t> 開始撰寫</a:t>
            </a:r>
            <a:r>
              <a:rPr lang="en-US" altLang="zh-TW" dirty="0" smtClean="0">
                <a:latin typeface="+mj-ea"/>
                <a:ea typeface="+mj-ea"/>
              </a:rPr>
              <a:t>html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>
                <a:latin typeface="+mj-ea"/>
                <a:ea typeface="+mj-ea"/>
              </a:rPr>
              <a:t>6/3   </a:t>
            </a:r>
            <a:r>
              <a:rPr lang="zh-TW" altLang="en-US" dirty="0" smtClean="0">
                <a:latin typeface="+mj-ea"/>
                <a:ea typeface="+mj-ea"/>
              </a:rPr>
              <a:t>完成大部分的撰寫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TW" dirty="0" smtClean="0">
                <a:latin typeface="+mj-ea"/>
                <a:ea typeface="+mj-ea"/>
              </a:rPr>
              <a:t>6/10</a:t>
            </a:r>
            <a:r>
              <a:rPr lang="zh-TW" altLang="en-US" dirty="0" smtClean="0">
                <a:latin typeface="+mj-ea"/>
                <a:ea typeface="+mj-ea"/>
              </a:rPr>
              <a:t> 美化網頁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TW" dirty="0" smtClean="0">
                <a:latin typeface="+mj-ea"/>
                <a:ea typeface="+mj-ea"/>
              </a:rPr>
              <a:t>6/17</a:t>
            </a:r>
            <a:r>
              <a:rPr lang="zh-TW" altLang="en-US" dirty="0" smtClean="0">
                <a:latin typeface="+mj-ea"/>
                <a:ea typeface="+mj-ea"/>
              </a:rPr>
              <a:t> 完成所有進度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14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Demo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789" y="2623506"/>
            <a:ext cx="4488421" cy="3236625"/>
          </a:xfrm>
        </p:spPr>
      </p:pic>
    </p:spTree>
    <p:extLst>
      <p:ext uri="{BB962C8B-B14F-4D97-AF65-F5344CB8AC3E}">
        <p14:creationId xmlns:p14="http://schemas.microsoft.com/office/powerpoint/2010/main" val="105800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網站截</a:t>
            </a:r>
            <a:r>
              <a:rPr lang="zh-TW" altLang="en-US" dirty="0"/>
              <a:t>圖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601244"/>
            <a:ext cx="4365937" cy="2694542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661" y="2601244"/>
            <a:ext cx="4365937" cy="269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7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網站截</a:t>
            </a:r>
            <a:r>
              <a:rPr lang="zh-TW" altLang="en-US" dirty="0"/>
              <a:t>圖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01" y="2601244"/>
            <a:ext cx="4438597" cy="262757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2601244"/>
            <a:ext cx="4438598" cy="26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0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759</TotalTime>
  <Words>716</Words>
  <Application>Microsoft Office PowerPoint</Application>
  <PresentationFormat>寬螢幕</PresentationFormat>
  <Paragraphs>47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微軟正黑體</vt:lpstr>
      <vt:lpstr>新細明體</vt:lpstr>
      <vt:lpstr>標楷體</vt:lpstr>
      <vt:lpstr>Arial</vt:lpstr>
      <vt:lpstr>Garamond</vt:lpstr>
      <vt:lpstr>有機</vt:lpstr>
      <vt:lpstr>第五組</vt:lpstr>
      <vt:lpstr>背景動機</vt:lpstr>
      <vt:lpstr>網站介紹</vt:lpstr>
      <vt:lpstr>網站規劃</vt:lpstr>
      <vt:lpstr>團隊分工</vt:lpstr>
      <vt:lpstr>開發進度</vt:lpstr>
      <vt:lpstr>Demo</vt:lpstr>
      <vt:lpstr>網站截圖</vt:lpstr>
      <vt:lpstr>網站截圖</vt:lpstr>
      <vt:lpstr>網站截圖</vt:lpstr>
      <vt:lpstr>網站截圖</vt:lpstr>
      <vt:lpstr>網站截圖</vt:lpstr>
      <vt:lpstr>網站截圖</vt:lpstr>
      <vt:lpstr>網站截圖</vt:lpstr>
      <vt:lpstr>謝謝大家</vt:lpstr>
      <vt:lpstr>自評分數與心得</vt:lpstr>
      <vt:lpstr>自評分數與心得</vt:lpstr>
      <vt:lpstr>自評分數與心得</vt:lpstr>
      <vt:lpstr>自評分數與心得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彭彥雄</dc:creator>
  <cp:lastModifiedBy>ray</cp:lastModifiedBy>
  <cp:revision>80</cp:revision>
  <dcterms:created xsi:type="dcterms:W3CDTF">2016-05-05T08:03:13Z</dcterms:created>
  <dcterms:modified xsi:type="dcterms:W3CDTF">2016-06-17T00:27:28Z</dcterms:modified>
</cp:coreProperties>
</file>